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5"/>
  </p:notesMasterIdLst>
  <p:sldIdLst>
    <p:sldId id="256" r:id="rId2"/>
    <p:sldId id="257" r:id="rId3"/>
    <p:sldId id="258" r:id="rId4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35" d="100"/>
          <a:sy n="135" d="100"/>
        </p:scale>
        <p:origin x="126" y="19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2" name="Google Shape;5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8" name="Google Shape;58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4" name="Google Shape;64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 rtl="0">
              <a:buNone/>
              <a:defRPr sz="1000">
                <a:solidFill>
                  <a:schemeClr val="dk2"/>
                </a:solidFill>
              </a:defRPr>
            </a:lvl1pPr>
            <a:lvl2pPr lvl="1" algn="r" rtl="0">
              <a:buNone/>
              <a:defRPr sz="1000">
                <a:solidFill>
                  <a:schemeClr val="dk2"/>
                </a:solidFill>
              </a:defRPr>
            </a:lvl2pPr>
            <a:lvl3pPr lvl="2" algn="r" rtl="0">
              <a:buNone/>
              <a:defRPr sz="1000">
                <a:solidFill>
                  <a:schemeClr val="dk2"/>
                </a:solidFill>
              </a:defRPr>
            </a:lvl3pPr>
            <a:lvl4pPr lvl="3" algn="r" rtl="0">
              <a:buNone/>
              <a:defRPr sz="1000">
                <a:solidFill>
                  <a:schemeClr val="dk2"/>
                </a:solidFill>
              </a:defRPr>
            </a:lvl4pPr>
            <a:lvl5pPr lvl="4" algn="r" rtl="0">
              <a:buNone/>
              <a:defRPr sz="1000">
                <a:solidFill>
                  <a:schemeClr val="dk2"/>
                </a:solidFill>
              </a:defRPr>
            </a:lvl5pPr>
            <a:lvl6pPr lvl="5" algn="r" rtl="0">
              <a:buNone/>
              <a:defRPr sz="1000">
                <a:solidFill>
                  <a:schemeClr val="dk2"/>
                </a:solidFill>
              </a:defRPr>
            </a:lvl6pPr>
            <a:lvl7pPr lvl="6" algn="r" rtl="0">
              <a:buNone/>
              <a:defRPr sz="1000">
                <a:solidFill>
                  <a:schemeClr val="dk2"/>
                </a:solidFill>
              </a:defRPr>
            </a:lvl7pPr>
            <a:lvl8pPr lvl="7" algn="r" rtl="0">
              <a:buNone/>
              <a:defRPr sz="1000">
                <a:solidFill>
                  <a:schemeClr val="dk2"/>
                </a:solidFill>
              </a:defRPr>
            </a:lvl8pPr>
            <a:lvl9pPr lvl="8" algn="r" rtl="0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hyperlink" Target="mailto:beltrano@hotmail.com" TargetMode="External"/><Relationship Id="rId5" Type="http://schemas.openxmlformats.org/officeDocument/2006/relationships/hyperlink" Target="mailto:sicrano@outlook.com.br" TargetMode="External"/><Relationship Id="rId4" Type="http://schemas.openxmlformats.org/officeDocument/2006/relationships/hyperlink" Target="mailto:fulano@gmail.com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>
            <a:spLocks noGrp="1"/>
          </p:cNvSpPr>
          <p:nvPr>
            <p:ph type="ctrTitle"/>
          </p:nvPr>
        </p:nvSpPr>
        <p:spPr>
          <a:xfrm>
            <a:off x="685808" y="2020498"/>
            <a:ext cx="7772400" cy="1102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None/>
            </a:pPr>
            <a:r>
              <a:rPr lang="pt-BR" sz="2800" b="1" dirty="0" smtClean="0"/>
              <a:t>MODELO </a:t>
            </a:r>
            <a:r>
              <a:rPr lang="pt-BR" sz="2800" b="1" dirty="0"/>
              <a:t>PARA ELABORAÇÃO E FORMATAÇÃO DA APRESENTAÇÃO DOS TRABALHOS</a:t>
            </a:r>
            <a:endParaRPr sz="2800" dirty="0"/>
          </a:p>
        </p:txBody>
      </p:sp>
      <p:sp>
        <p:nvSpPr>
          <p:cNvPr id="55" name="Google Shape;55;p13"/>
          <p:cNvSpPr txBox="1">
            <a:spLocks noGrp="1"/>
          </p:cNvSpPr>
          <p:nvPr>
            <p:ph type="subTitle" idx="1"/>
          </p:nvPr>
        </p:nvSpPr>
        <p:spPr>
          <a:xfrm>
            <a:off x="2267744" y="3291830"/>
            <a:ext cx="6400800" cy="9361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40000" lnSpcReduction="2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ct val="100000"/>
              <a:buNone/>
            </a:pPr>
            <a:r>
              <a:rPr lang="pt-BR" sz="2900" dirty="0"/>
              <a:t>Fulano da Silva - Graduando do Curso de XXXXX da Universidade Federal - UF</a:t>
            </a:r>
            <a:endParaRPr dirty="0"/>
          </a:p>
          <a:p>
            <a:pPr marL="0" lvl="0" indent="0" algn="l" rtl="0">
              <a:spcBef>
                <a:spcPts val="275"/>
              </a:spcBef>
              <a:spcAft>
                <a:spcPts val="0"/>
              </a:spcAft>
              <a:buClr>
                <a:srgbClr val="888888"/>
              </a:buClr>
              <a:buSzPct val="100000"/>
              <a:buNone/>
            </a:pPr>
            <a:r>
              <a:rPr lang="pt-BR" sz="2900" dirty="0"/>
              <a:t>Sicrano dos Santos - Mestrando do Curso de XXXXX da Universidade Estadual - UE</a:t>
            </a:r>
            <a:endParaRPr dirty="0"/>
          </a:p>
          <a:p>
            <a:pPr marL="0" lvl="0" indent="0" algn="l" rtl="0">
              <a:spcBef>
                <a:spcPts val="275"/>
              </a:spcBef>
              <a:spcAft>
                <a:spcPts val="0"/>
              </a:spcAft>
              <a:buClr>
                <a:srgbClr val="888888"/>
              </a:buClr>
              <a:buSzPct val="100000"/>
              <a:buNone/>
            </a:pPr>
            <a:r>
              <a:rPr lang="pt-BR" sz="2900" dirty="0"/>
              <a:t>Beltrano de </a:t>
            </a:r>
            <a:r>
              <a:rPr lang="pt-BR" sz="2900" dirty="0" err="1"/>
              <a:t>Araujo</a:t>
            </a:r>
            <a:r>
              <a:rPr lang="pt-BR" sz="2900" dirty="0"/>
              <a:t> - Orientador - titulação, Faculdade Ciências - UF</a:t>
            </a:r>
            <a:endParaRPr dirty="0"/>
          </a:p>
          <a:p>
            <a:pPr marL="0" lvl="0" indent="0" algn="l" rtl="0">
              <a:spcBef>
                <a:spcPts val="275"/>
              </a:spcBef>
              <a:spcAft>
                <a:spcPts val="0"/>
              </a:spcAft>
              <a:buClr>
                <a:srgbClr val="888888"/>
              </a:buClr>
              <a:buSzPct val="100000"/>
              <a:buNone/>
            </a:pPr>
            <a:r>
              <a:rPr lang="pt-BR" sz="2900" b="1" dirty="0"/>
              <a:t>Contatos:</a:t>
            </a:r>
            <a:r>
              <a:rPr lang="pt-BR" sz="2900" dirty="0"/>
              <a:t> </a:t>
            </a:r>
            <a:r>
              <a:rPr lang="pt-BR" sz="2900" u="sng" dirty="0">
                <a:solidFill>
                  <a:schemeClr val="hlink"/>
                </a:solidFill>
                <a:hlinkClick r:id="rId4"/>
              </a:rPr>
              <a:t>fulano@gmail.com</a:t>
            </a:r>
            <a:r>
              <a:rPr lang="pt-BR" sz="2900" dirty="0"/>
              <a:t>; </a:t>
            </a:r>
            <a:r>
              <a:rPr lang="pt-BR" sz="2900" u="sng" dirty="0">
                <a:solidFill>
                  <a:schemeClr val="hlink"/>
                </a:solidFill>
                <a:hlinkClick r:id="rId5"/>
              </a:rPr>
              <a:t>sicrano@outlook.com.br</a:t>
            </a:r>
            <a:r>
              <a:rPr lang="pt-BR" sz="2900" dirty="0"/>
              <a:t>; </a:t>
            </a:r>
            <a:r>
              <a:rPr lang="pt-BR" sz="2900" u="sng" dirty="0">
                <a:solidFill>
                  <a:schemeClr val="hlink"/>
                </a:solidFill>
                <a:hlinkClick r:id="rId6"/>
              </a:rPr>
              <a:t>beltrano@hotmail.com</a:t>
            </a:r>
            <a:endParaRPr sz="2900" dirty="0"/>
          </a:p>
          <a:p>
            <a:pPr marL="0" lvl="0" indent="0" algn="ctr" rtl="0">
              <a:spcBef>
                <a:spcPts val="304"/>
              </a:spcBef>
              <a:spcAft>
                <a:spcPts val="0"/>
              </a:spcAft>
              <a:buClr>
                <a:srgbClr val="888888"/>
              </a:buClr>
              <a:buSzPct val="114285"/>
              <a:buNone/>
            </a:pPr>
            <a:endParaRPr dirty="0"/>
          </a:p>
          <a:p>
            <a:pPr marL="0" lvl="0" indent="0" algn="ctr" rtl="0">
              <a:spcBef>
                <a:spcPts val="304"/>
              </a:spcBef>
              <a:spcAft>
                <a:spcPts val="0"/>
              </a:spcAft>
              <a:buClr>
                <a:srgbClr val="888888"/>
              </a:buClr>
              <a:buSzPct val="114285"/>
              <a:buNone/>
            </a:pPr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/>
          <p:nvPr/>
        </p:nvSpPr>
        <p:spPr>
          <a:xfrm>
            <a:off x="584934" y="339502"/>
            <a:ext cx="7772400" cy="110251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pt-BR"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Título do Trabalho</a:t>
            </a:r>
            <a:endParaRPr sz="44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1" name="Google Shape;61;p14"/>
          <p:cNvSpPr txBox="1"/>
          <p:nvPr/>
        </p:nvSpPr>
        <p:spPr>
          <a:xfrm>
            <a:off x="431544" y="1223752"/>
            <a:ext cx="8280900" cy="3140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oto Sans Symbols"/>
              <a:buChar char="⮚"/>
            </a:pPr>
            <a:r>
              <a:rPr lang="pt-BR"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Os itens do trabalho devem ser escritos de forma </a:t>
            </a:r>
            <a:r>
              <a:rPr lang="pt-BR" sz="1800" b="0" i="0" u="sng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topificada</a:t>
            </a:r>
            <a:r>
              <a:rPr lang="pt-BR"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com apenas as principais informações de cada item!</a:t>
            </a:r>
            <a:endParaRPr/>
          </a:p>
          <a:p>
            <a:pPr marL="285750" marR="0" lvl="0" indent="-1714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oto Sans Symbols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oto Sans Symbols"/>
              <a:buChar char="⮚"/>
            </a:pPr>
            <a:r>
              <a:rPr lang="pt-BR"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Devem ser usados até 10 slides!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oto Sans Symbols"/>
              <a:buChar char="⮚"/>
            </a:pPr>
            <a:r>
              <a:rPr lang="pt-BR"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 envio do arquivo de apresentação deverá ser realizado em formato </a:t>
            </a:r>
            <a:r>
              <a:rPr lang="pt-BR"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PDF</a:t>
            </a:r>
            <a:r>
              <a:rPr lang="pt-BR"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através da área do participante do </a:t>
            </a:r>
            <a:r>
              <a:rPr lang="pt-BR"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autor principal</a:t>
            </a:r>
            <a:r>
              <a:rPr lang="pt-BR"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(aquele que submeteu o trabalho);</a:t>
            </a:r>
            <a:endParaRPr/>
          </a:p>
          <a:p>
            <a:pPr marL="285750" marR="0" lvl="0" indent="-1714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oto Sans Symbols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oto Sans Symbols"/>
              <a:buChar char="⮚"/>
            </a:pPr>
            <a:r>
              <a:rPr lang="pt-BR"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Para garantir o certificado de apresentação, o autor principal precisará estar credenciado</a:t>
            </a:r>
            <a:r>
              <a:rPr lang="pt-BR"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(presencial ou online) bem como </a:t>
            </a:r>
            <a:r>
              <a:rPr lang="pt-BR"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enviar o arquivo de apresentação</a:t>
            </a:r>
            <a:r>
              <a:rPr lang="pt-BR"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através do sistema. Não esqueça esses detalhes!</a:t>
            </a: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5"/>
          <p:cNvSpPr txBox="1"/>
          <p:nvPr/>
        </p:nvSpPr>
        <p:spPr>
          <a:xfrm>
            <a:off x="584934" y="339502"/>
            <a:ext cx="7772400" cy="110251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pt-BR"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Título do Trabalho</a:t>
            </a:r>
            <a:endParaRPr sz="44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7" name="Google Shape;67;p15"/>
          <p:cNvSpPr txBox="1"/>
          <p:nvPr/>
        </p:nvSpPr>
        <p:spPr>
          <a:xfrm>
            <a:off x="584934" y="1635646"/>
            <a:ext cx="8280920" cy="23083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oto Sans Symbols"/>
              <a:buChar char="⮚"/>
            </a:pPr>
            <a:r>
              <a:rPr lang="pt-BR"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OBJETIVOS</a:t>
            </a:r>
            <a:endParaRPr/>
          </a:p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oto Sans Symbols"/>
              <a:buChar char="⮚"/>
            </a:pPr>
            <a:r>
              <a:rPr lang="pt-BR"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JUSTIFICATIVA</a:t>
            </a:r>
            <a:endParaRPr/>
          </a:p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oto Sans Symbols"/>
              <a:buChar char="⮚"/>
            </a:pPr>
            <a:r>
              <a:rPr lang="pt-BR"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INTRODUÇÃO</a:t>
            </a: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oto Sans Symbols"/>
              <a:buChar char="⮚"/>
            </a:pPr>
            <a:r>
              <a:rPr lang="pt-BR"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METODOLOGIA </a:t>
            </a:r>
            <a:endParaRPr/>
          </a:p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oto Sans Symbols"/>
              <a:buChar char="⮚"/>
            </a:pPr>
            <a:r>
              <a:rPr lang="pt-BR"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REFERENCIAL TEÓRICO (Pode vir anexo a introdução)</a:t>
            </a: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oto Sans Symbols"/>
              <a:buChar char="⮚"/>
            </a:pPr>
            <a:r>
              <a:rPr lang="pt-BR"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RESULTADOS E DISCUSSÃO </a:t>
            </a: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oto Sans Symbols"/>
              <a:buChar char="⮚"/>
            </a:pPr>
            <a:r>
              <a:rPr lang="pt-BR"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CONSIDERAÇÕES FINAIS</a:t>
            </a: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oto Sans Symbols"/>
              <a:buChar char="⮚"/>
            </a:pPr>
            <a:r>
              <a:rPr lang="pt-BR"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REFERÊNCIAS 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169</Words>
  <Application>Microsoft Office PowerPoint</Application>
  <PresentationFormat>Apresentação na tela (16:9)</PresentationFormat>
  <Paragraphs>22</Paragraphs>
  <Slides>3</Slides>
  <Notes>3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3</vt:i4>
      </vt:variant>
    </vt:vector>
  </HeadingPairs>
  <TitlesOfParts>
    <vt:vector size="7" baseType="lpstr">
      <vt:lpstr>Arial</vt:lpstr>
      <vt:lpstr>Calibri</vt:lpstr>
      <vt:lpstr>Noto Sans Symbols</vt:lpstr>
      <vt:lpstr>Simple Light</vt:lpstr>
      <vt:lpstr>MODELO PARA ELABORAÇÃO E FORMATAÇÃO DA APRESENTAÇÃO DOS TRABALHOS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MODELO PARA ELABORAÇÃO E FORMATAÇÃO DA APRESENTAÇÃO DOS TRABALHOS</dc:title>
  <cp:lastModifiedBy>Desktop</cp:lastModifiedBy>
  <cp:revision>1</cp:revision>
  <dcterms:modified xsi:type="dcterms:W3CDTF">2023-10-26T14:18:48Z</dcterms:modified>
</cp:coreProperties>
</file>